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9" r:id="rId4"/>
  </p:sldMasterIdLst>
  <p:notesMasterIdLst>
    <p:notesMasterId r:id="rId17"/>
  </p:notesMasterIdLst>
  <p:handoutMasterIdLst>
    <p:handoutMasterId r:id="rId18"/>
  </p:handoutMasterIdLst>
  <p:sldIdLst>
    <p:sldId id="318" r:id="rId5"/>
    <p:sldId id="329" r:id="rId6"/>
    <p:sldId id="330" r:id="rId7"/>
    <p:sldId id="343" r:id="rId8"/>
    <p:sldId id="331" r:id="rId9"/>
    <p:sldId id="332" r:id="rId10"/>
    <p:sldId id="334" r:id="rId11"/>
    <p:sldId id="342" r:id="rId12"/>
    <p:sldId id="341" r:id="rId13"/>
    <p:sldId id="339" r:id="rId14"/>
    <p:sldId id="340" r:id="rId15"/>
    <p:sldId id="337" r:id="rId16"/>
  </p:sldIdLst>
  <p:sldSz cx="12188825" cy="6858000"/>
  <p:notesSz cx="6858000" cy="9144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1018">
          <p15:clr>
            <a:srgbClr val="A4A3A4"/>
          </p15:clr>
        </p15:guide>
        <p15:guide id="5" orient="horz" pos="3886">
          <p15:clr>
            <a:srgbClr val="A4A3A4"/>
          </p15:clr>
        </p15:guide>
        <p15:guide id="6" orient="horz" pos="2928">
          <p15:clr>
            <a:srgbClr val="A4A3A4"/>
          </p15:clr>
        </p15:guide>
        <p15:guide id="7" orient="horz" pos="3072">
          <p15:clr>
            <a:srgbClr val="A4A3A4"/>
          </p15:clr>
        </p15:guide>
        <p15:guide id="8" orient="horz" pos="407">
          <p15:clr>
            <a:srgbClr val="A4A3A4"/>
          </p15:clr>
        </p15:guide>
        <p15:guide id="9" pos="3839">
          <p15:clr>
            <a:srgbClr val="A4A3A4"/>
          </p15:clr>
        </p15:guide>
        <p15:guide id="10" pos="959">
          <p15:clr>
            <a:srgbClr val="A4A3A4"/>
          </p15:clr>
        </p15:guide>
        <p15:guide id="11" pos="7151">
          <p15:clr>
            <a:srgbClr val="A4A3A4"/>
          </p15:clr>
        </p15:guide>
        <p15:guide id="12" pos="671">
          <p15:clr>
            <a:srgbClr val="A4A3A4"/>
          </p15:clr>
        </p15:guide>
        <p15:guide id="13" pos="4991">
          <p15:clr>
            <a:srgbClr val="A4A3A4"/>
          </p15:clr>
        </p15:guide>
        <p15:guide id="14" pos="7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8282"/>
    <a:srgbClr val="6E90FE"/>
    <a:srgbClr val="8086FC"/>
    <a:srgbClr val="6D6DFB"/>
    <a:srgbClr val="4E78F0"/>
    <a:srgbClr val="F0932C"/>
    <a:srgbClr val="92C610"/>
    <a:srgbClr val="9FD812"/>
    <a:srgbClr val="E05F2C"/>
    <a:srgbClr val="0ABE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99AB7B-2C0F-42FB-829E-21A3649B832C}" v="37" dt="2024-08-25T23:16:04.765"/>
  </p1510:revLst>
</p1510:revInfo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29" autoAdjust="0"/>
  </p:normalViewPr>
  <p:slideViewPr>
    <p:cSldViewPr showGuides="1">
      <p:cViewPr varScale="1">
        <p:scale>
          <a:sx n="97" d="100"/>
          <a:sy n="97" d="100"/>
        </p:scale>
        <p:origin x="84" y="744"/>
      </p:cViewPr>
      <p:guideLst>
        <p:guide orient="horz" pos="2160"/>
        <p:guide orient="horz" pos="4030"/>
        <p:guide orient="horz" pos="1152"/>
        <p:guide orient="horz" pos="1018"/>
        <p:guide orient="horz" pos="3886"/>
        <p:guide orient="horz" pos="2928"/>
        <p:guide orient="horz" pos="3072"/>
        <p:guide orient="horz" pos="407"/>
        <p:guide pos="3839"/>
        <p:guide pos="959"/>
        <p:guide pos="7151"/>
        <p:guide pos="671"/>
        <p:guide pos="4991"/>
        <p:guide pos="70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285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ita Caplinger" userId="ee66ccec-de2f-4c6a-8124-bfa93c00e221" providerId="ADAL" clId="{BD99AB7B-2C0F-42FB-829E-21A3649B832C}"/>
    <pc:docChg chg="undo custSel modSld">
      <pc:chgData name="Juanita Caplinger" userId="ee66ccec-de2f-4c6a-8124-bfa93c00e221" providerId="ADAL" clId="{BD99AB7B-2C0F-42FB-829E-21A3649B832C}" dt="2024-08-25T23:16:13.832" v="59" actId="27636"/>
      <pc:docMkLst>
        <pc:docMk/>
      </pc:docMkLst>
      <pc:sldChg chg="modSp mod">
        <pc:chgData name="Juanita Caplinger" userId="ee66ccec-de2f-4c6a-8124-bfa93c00e221" providerId="ADAL" clId="{BD99AB7B-2C0F-42FB-829E-21A3649B832C}" dt="2024-08-25T22:53:17.608" v="0" actId="27636"/>
        <pc:sldMkLst>
          <pc:docMk/>
          <pc:sldMk cId="2320115561" sldId="318"/>
        </pc:sldMkLst>
        <pc:spChg chg="mod">
          <ac:chgData name="Juanita Caplinger" userId="ee66ccec-de2f-4c6a-8124-bfa93c00e221" providerId="ADAL" clId="{BD99AB7B-2C0F-42FB-829E-21A3649B832C}" dt="2024-08-25T22:53:17.608" v="0" actId="27636"/>
          <ac:spMkLst>
            <pc:docMk/>
            <pc:sldMk cId="2320115561" sldId="318"/>
            <ac:spMk id="2" creationId="{00000000-0000-0000-0000-000000000000}"/>
          </ac:spMkLst>
        </pc:spChg>
      </pc:sldChg>
      <pc:sldChg chg="modSp mod">
        <pc:chgData name="Juanita Caplinger" userId="ee66ccec-de2f-4c6a-8124-bfa93c00e221" providerId="ADAL" clId="{BD99AB7B-2C0F-42FB-829E-21A3649B832C}" dt="2024-08-25T22:54:09.458" v="10" actId="255"/>
        <pc:sldMkLst>
          <pc:docMk/>
          <pc:sldMk cId="2717604774" sldId="329"/>
        </pc:sldMkLst>
        <pc:spChg chg="mod">
          <ac:chgData name="Juanita Caplinger" userId="ee66ccec-de2f-4c6a-8124-bfa93c00e221" providerId="ADAL" clId="{BD99AB7B-2C0F-42FB-829E-21A3649B832C}" dt="2024-08-25T22:53:37.978" v="8" actId="20577"/>
          <ac:spMkLst>
            <pc:docMk/>
            <pc:sldMk cId="2717604774" sldId="329"/>
            <ac:spMk id="13" creationId="{00000000-0000-0000-0000-000000000000}"/>
          </ac:spMkLst>
        </pc:spChg>
        <pc:graphicFrameChg chg="mod">
          <ac:chgData name="Juanita Caplinger" userId="ee66ccec-de2f-4c6a-8124-bfa93c00e221" providerId="ADAL" clId="{BD99AB7B-2C0F-42FB-829E-21A3649B832C}" dt="2024-08-25T22:54:09.458" v="10" actId="255"/>
          <ac:graphicFrameMkLst>
            <pc:docMk/>
            <pc:sldMk cId="2717604774" sldId="329"/>
            <ac:graphicFrameMk id="26" creationId="{6DD773F4-DA2B-9958-C780-1F3B186264A3}"/>
          </ac:graphicFrameMkLst>
        </pc:graphicFrameChg>
      </pc:sldChg>
      <pc:sldChg chg="modSp mod">
        <pc:chgData name="Juanita Caplinger" userId="ee66ccec-de2f-4c6a-8124-bfa93c00e221" providerId="ADAL" clId="{BD99AB7B-2C0F-42FB-829E-21A3649B832C}" dt="2024-08-25T22:54:26.748" v="14" actId="1076"/>
        <pc:sldMkLst>
          <pc:docMk/>
          <pc:sldMk cId="2193902762" sldId="330"/>
        </pc:sldMkLst>
        <pc:spChg chg="mod">
          <ac:chgData name="Juanita Caplinger" userId="ee66ccec-de2f-4c6a-8124-bfa93c00e221" providerId="ADAL" clId="{BD99AB7B-2C0F-42FB-829E-21A3649B832C}" dt="2024-08-25T22:54:26.748" v="14" actId="1076"/>
          <ac:spMkLst>
            <pc:docMk/>
            <pc:sldMk cId="2193902762" sldId="330"/>
            <ac:spMk id="6" creationId="{13A706FD-6A59-BD39-EFF5-1F2FFCCFF0D5}"/>
          </ac:spMkLst>
        </pc:spChg>
      </pc:sldChg>
      <pc:sldChg chg="modSp mod">
        <pc:chgData name="Juanita Caplinger" userId="ee66ccec-de2f-4c6a-8124-bfa93c00e221" providerId="ADAL" clId="{BD99AB7B-2C0F-42FB-829E-21A3649B832C}" dt="2024-08-25T22:55:21.113" v="24" actId="20577"/>
        <pc:sldMkLst>
          <pc:docMk/>
          <pc:sldMk cId="1447595293" sldId="331"/>
        </pc:sldMkLst>
        <pc:spChg chg="mod">
          <ac:chgData name="Juanita Caplinger" userId="ee66ccec-de2f-4c6a-8124-bfa93c00e221" providerId="ADAL" clId="{BD99AB7B-2C0F-42FB-829E-21A3649B832C}" dt="2024-08-25T22:54:53.093" v="15" actId="27636"/>
          <ac:spMkLst>
            <pc:docMk/>
            <pc:sldMk cId="1447595293" sldId="331"/>
            <ac:spMk id="2" creationId="{00000000-0000-0000-0000-000000000000}"/>
          </ac:spMkLst>
        </pc:spChg>
        <pc:spChg chg="mod">
          <ac:chgData name="Juanita Caplinger" userId="ee66ccec-de2f-4c6a-8124-bfa93c00e221" providerId="ADAL" clId="{BD99AB7B-2C0F-42FB-829E-21A3649B832C}" dt="2024-08-25T22:55:21.113" v="24" actId="20577"/>
          <ac:spMkLst>
            <pc:docMk/>
            <pc:sldMk cId="1447595293" sldId="331"/>
            <ac:spMk id="8" creationId="{5BFAF2F6-B30D-3386-AE7C-8C2A4F45A0C1}"/>
          </ac:spMkLst>
        </pc:spChg>
      </pc:sldChg>
      <pc:sldChg chg="modSp mod">
        <pc:chgData name="Juanita Caplinger" userId="ee66ccec-de2f-4c6a-8124-bfa93c00e221" providerId="ADAL" clId="{BD99AB7B-2C0F-42FB-829E-21A3649B832C}" dt="2024-08-25T22:55:42.760" v="28" actId="13926"/>
        <pc:sldMkLst>
          <pc:docMk/>
          <pc:sldMk cId="3998328905" sldId="332"/>
        </pc:sldMkLst>
        <pc:spChg chg="mod">
          <ac:chgData name="Juanita Caplinger" userId="ee66ccec-de2f-4c6a-8124-bfa93c00e221" providerId="ADAL" clId="{BD99AB7B-2C0F-42FB-829E-21A3649B832C}" dt="2024-08-25T22:55:29.750" v="25" actId="27636"/>
          <ac:spMkLst>
            <pc:docMk/>
            <pc:sldMk cId="3998328905" sldId="332"/>
            <ac:spMk id="2" creationId="{00000000-0000-0000-0000-000000000000}"/>
          </ac:spMkLst>
        </pc:spChg>
        <pc:spChg chg="mod">
          <ac:chgData name="Juanita Caplinger" userId="ee66ccec-de2f-4c6a-8124-bfa93c00e221" providerId="ADAL" clId="{BD99AB7B-2C0F-42FB-829E-21A3649B832C}" dt="2024-08-25T22:55:34.116" v="26" actId="27636"/>
          <ac:spMkLst>
            <pc:docMk/>
            <pc:sldMk cId="3998328905" sldId="332"/>
            <ac:spMk id="3" creationId="{00000000-0000-0000-0000-000000000000}"/>
          </ac:spMkLst>
        </pc:spChg>
        <pc:spChg chg="mod">
          <ac:chgData name="Juanita Caplinger" userId="ee66ccec-de2f-4c6a-8124-bfa93c00e221" providerId="ADAL" clId="{BD99AB7B-2C0F-42FB-829E-21A3649B832C}" dt="2024-08-25T22:55:42.760" v="28" actId="13926"/>
          <ac:spMkLst>
            <pc:docMk/>
            <pc:sldMk cId="3998328905" sldId="332"/>
            <ac:spMk id="5" creationId="{752BAA45-9F4A-3EFB-A7FE-9F8770922BBE}"/>
          </ac:spMkLst>
        </pc:spChg>
      </pc:sldChg>
      <pc:sldChg chg="modSp mod">
        <pc:chgData name="Juanita Caplinger" userId="ee66ccec-de2f-4c6a-8124-bfa93c00e221" providerId="ADAL" clId="{BD99AB7B-2C0F-42FB-829E-21A3649B832C}" dt="2024-08-25T22:55:47.393" v="29" actId="1076"/>
        <pc:sldMkLst>
          <pc:docMk/>
          <pc:sldMk cId="3817187371" sldId="334"/>
        </pc:sldMkLst>
        <pc:spChg chg="mod">
          <ac:chgData name="Juanita Caplinger" userId="ee66ccec-de2f-4c6a-8124-bfa93c00e221" providerId="ADAL" clId="{BD99AB7B-2C0F-42FB-829E-21A3649B832C}" dt="2024-08-25T22:55:47.393" v="29" actId="1076"/>
          <ac:spMkLst>
            <pc:docMk/>
            <pc:sldMk cId="3817187371" sldId="334"/>
            <ac:spMk id="2" creationId="{00000000-0000-0000-0000-000000000000}"/>
          </ac:spMkLst>
        </pc:spChg>
      </pc:sldChg>
      <pc:sldChg chg="modSp mod">
        <pc:chgData name="Juanita Caplinger" userId="ee66ccec-de2f-4c6a-8124-bfa93c00e221" providerId="ADAL" clId="{BD99AB7B-2C0F-42FB-829E-21A3649B832C}" dt="2024-08-25T22:56:30.080" v="34" actId="27636"/>
        <pc:sldMkLst>
          <pc:docMk/>
          <pc:sldMk cId="3190259107" sldId="339"/>
        </pc:sldMkLst>
        <pc:spChg chg="mod">
          <ac:chgData name="Juanita Caplinger" userId="ee66ccec-de2f-4c6a-8124-bfa93c00e221" providerId="ADAL" clId="{BD99AB7B-2C0F-42FB-829E-21A3649B832C}" dt="2024-08-25T22:56:30.080" v="34" actId="27636"/>
          <ac:spMkLst>
            <pc:docMk/>
            <pc:sldMk cId="3190259107" sldId="339"/>
            <ac:spMk id="4" creationId="{DA8E1297-381D-245F-9A31-77F2DDDA5FA8}"/>
          </ac:spMkLst>
        </pc:spChg>
      </pc:sldChg>
      <pc:sldChg chg="modSp mod">
        <pc:chgData name="Juanita Caplinger" userId="ee66ccec-de2f-4c6a-8124-bfa93c00e221" providerId="ADAL" clId="{BD99AB7B-2C0F-42FB-829E-21A3649B832C}" dt="2024-08-25T23:16:13.832" v="59" actId="27636"/>
        <pc:sldMkLst>
          <pc:docMk/>
          <pc:sldMk cId="2582551254" sldId="340"/>
        </pc:sldMkLst>
        <pc:spChg chg="mod">
          <ac:chgData name="Juanita Caplinger" userId="ee66ccec-de2f-4c6a-8124-bfa93c00e221" providerId="ADAL" clId="{BD99AB7B-2C0F-42FB-829E-21A3649B832C}" dt="2024-08-25T23:16:13.832" v="59" actId="27636"/>
          <ac:spMkLst>
            <pc:docMk/>
            <pc:sldMk cId="2582551254" sldId="340"/>
            <ac:spMk id="4" creationId="{DA8E1297-381D-245F-9A31-77F2DDDA5FA8}"/>
          </ac:spMkLst>
        </pc:spChg>
        <pc:spChg chg="mod">
          <ac:chgData name="Juanita Caplinger" userId="ee66ccec-de2f-4c6a-8124-bfa93c00e221" providerId="ADAL" clId="{BD99AB7B-2C0F-42FB-829E-21A3649B832C}" dt="2024-08-25T22:56:43.097" v="35" actId="13926"/>
          <ac:spMkLst>
            <pc:docMk/>
            <pc:sldMk cId="2582551254" sldId="340"/>
            <ac:spMk id="7" creationId="{E3E3FB2E-74F8-CAA7-4F33-B0D0636EF890}"/>
          </ac:spMkLst>
        </pc:spChg>
      </pc:sldChg>
      <pc:sldChg chg="modSp mod">
        <pc:chgData name="Juanita Caplinger" userId="ee66ccec-de2f-4c6a-8124-bfa93c00e221" providerId="ADAL" clId="{BD99AB7B-2C0F-42FB-829E-21A3649B832C}" dt="2024-08-25T22:56:20.954" v="33" actId="13926"/>
        <pc:sldMkLst>
          <pc:docMk/>
          <pc:sldMk cId="2281523648" sldId="341"/>
        </pc:sldMkLst>
        <pc:spChg chg="mod">
          <ac:chgData name="Juanita Caplinger" userId="ee66ccec-de2f-4c6a-8124-bfa93c00e221" providerId="ADAL" clId="{BD99AB7B-2C0F-42FB-829E-21A3649B832C}" dt="2024-08-25T22:56:20.954" v="33" actId="13926"/>
          <ac:spMkLst>
            <pc:docMk/>
            <pc:sldMk cId="2281523648" sldId="341"/>
            <ac:spMk id="3" creationId="{762FECDB-704B-5C24-11AA-CADA35E8446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F96295-B1B2-43DF-A0E9-A5BA29E85004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516211-5EA4-40B7-9647-F1658F1925F6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¿Qué es el Título I?</a:t>
          </a:r>
          <a:endParaRPr lang="en-US" dirty="0">
            <a:solidFill>
              <a:schemeClr val="bg1"/>
            </a:solidFill>
          </a:endParaRPr>
        </a:p>
      </dgm:t>
    </dgm:pt>
    <dgm:pt modelId="{FC6A9D7A-A655-42FF-BA1E-D34212649AFD}" type="parTrans" cxnId="{875C2169-9DAA-4C2E-9DB5-ACFA4439E08B}">
      <dgm:prSet/>
      <dgm:spPr/>
      <dgm:t>
        <a:bodyPr/>
        <a:lstStyle/>
        <a:p>
          <a:endParaRPr lang="en-US"/>
        </a:p>
      </dgm:t>
    </dgm:pt>
    <dgm:pt modelId="{045A5682-52AA-4C98-9BC7-DFB71D4E9167}" type="sibTrans" cxnId="{875C2169-9DAA-4C2E-9DB5-ACFA4439E08B}">
      <dgm:prSet/>
      <dgm:spPr/>
      <dgm:t>
        <a:bodyPr/>
        <a:lstStyle/>
        <a:p>
          <a:endParaRPr lang="en-US"/>
        </a:p>
      </dgm:t>
    </dgm:pt>
    <dgm:pt modelId="{DD7EA9DF-AF3B-4EA2-BE8D-F10CCE290173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Derechos de los Padres Bajo el Título I</a:t>
          </a:r>
          <a:endParaRPr lang="en-US" dirty="0">
            <a:solidFill>
              <a:schemeClr val="bg1"/>
            </a:solidFill>
          </a:endParaRPr>
        </a:p>
      </dgm:t>
    </dgm:pt>
    <dgm:pt modelId="{A4FF1A88-105F-4473-B01E-C5A8289680A5}" type="parTrans" cxnId="{2DDC3904-E82E-4642-B984-5257FF985C4F}">
      <dgm:prSet/>
      <dgm:spPr/>
      <dgm:t>
        <a:bodyPr/>
        <a:lstStyle/>
        <a:p>
          <a:endParaRPr lang="en-US"/>
        </a:p>
      </dgm:t>
    </dgm:pt>
    <dgm:pt modelId="{F7AAE0F5-EC03-4F51-A2C8-99E8B535E481}" type="sibTrans" cxnId="{2DDC3904-E82E-4642-B984-5257FF985C4F}">
      <dgm:prSet/>
      <dgm:spPr/>
      <dgm:t>
        <a:bodyPr/>
        <a:lstStyle/>
        <a:p>
          <a:endParaRPr lang="en-US"/>
        </a:p>
      </dgm:t>
    </dgm:pt>
    <dgm:pt modelId="{295B3676-06FB-4569-8058-4FDC0E214C7A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Plan de Participación de los Padres y la Familia</a:t>
          </a:r>
          <a:endParaRPr lang="en-US" dirty="0">
            <a:solidFill>
              <a:schemeClr val="bg1"/>
            </a:solidFill>
          </a:endParaRPr>
        </a:p>
      </dgm:t>
    </dgm:pt>
    <dgm:pt modelId="{1C30AB74-3CE6-4E88-B31B-EB62B46A81CF}" type="parTrans" cxnId="{B5C902FC-9054-4BE6-8123-65B5C759AD42}">
      <dgm:prSet/>
      <dgm:spPr/>
      <dgm:t>
        <a:bodyPr/>
        <a:lstStyle/>
        <a:p>
          <a:endParaRPr lang="en-US"/>
        </a:p>
      </dgm:t>
    </dgm:pt>
    <dgm:pt modelId="{9F095BB9-07EB-4397-941D-84C2618D4D81}" type="sibTrans" cxnId="{B5C902FC-9054-4BE6-8123-65B5C759AD42}">
      <dgm:prSet/>
      <dgm:spPr/>
      <dgm:t>
        <a:bodyPr/>
        <a:lstStyle/>
        <a:p>
          <a:endParaRPr lang="en-US"/>
        </a:p>
      </dgm:t>
    </dgm:pt>
    <dgm:pt modelId="{81AD739D-DDFD-4724-ACDB-FA3FA591BECC}">
      <dgm:prSet/>
      <dgm:spPr/>
      <dgm:t>
        <a:bodyPr/>
        <a:lstStyle/>
        <a:p>
          <a:r>
            <a:rPr lang="en-US" dirty="0" err="1"/>
            <a:t>Pacto</a:t>
          </a:r>
          <a:r>
            <a:rPr lang="en-US" dirty="0"/>
            <a:t> Escuela-Padre-</a:t>
          </a:r>
          <a:r>
            <a:rPr lang="en-US" dirty="0" err="1"/>
            <a:t>Alumno</a:t>
          </a:r>
          <a:endParaRPr lang="en-US" dirty="0"/>
        </a:p>
      </dgm:t>
    </dgm:pt>
    <dgm:pt modelId="{70A3BFEA-6AC1-49EE-8707-0F2E462F92F1}" type="parTrans" cxnId="{621079D7-D9B4-44F6-82B5-AE257D95B847}">
      <dgm:prSet/>
      <dgm:spPr/>
      <dgm:t>
        <a:bodyPr/>
        <a:lstStyle/>
        <a:p>
          <a:endParaRPr lang="en-US"/>
        </a:p>
      </dgm:t>
    </dgm:pt>
    <dgm:pt modelId="{0F16767C-4B31-48A8-8F39-770CA9E10E77}" type="sibTrans" cxnId="{621079D7-D9B4-44F6-82B5-AE257D95B847}">
      <dgm:prSet/>
      <dgm:spPr/>
      <dgm:t>
        <a:bodyPr/>
        <a:lstStyle/>
        <a:p>
          <a:endParaRPr lang="en-US"/>
        </a:p>
      </dgm:t>
    </dgm:pt>
    <dgm:pt modelId="{5D5B168C-463B-4147-BFFF-220EEDFB5543}">
      <dgm:prSet/>
      <dgm:spPr/>
      <dgm:t>
        <a:bodyPr/>
        <a:lstStyle/>
        <a:p>
          <a:r>
            <a:rPr lang="en-US" dirty="0"/>
            <a:t>Datos de </a:t>
          </a:r>
          <a:r>
            <a:rPr lang="en-US" dirty="0" err="1"/>
            <a:t>Rendimiento</a:t>
          </a:r>
          <a:r>
            <a:rPr lang="en-US" dirty="0"/>
            <a:t> Escolar</a:t>
          </a:r>
        </a:p>
      </dgm:t>
    </dgm:pt>
    <dgm:pt modelId="{5695D427-0858-4186-9336-1AA430B77A0A}" type="parTrans" cxnId="{515417E2-C000-4217-9BC2-7548C9BC8E46}">
      <dgm:prSet/>
      <dgm:spPr/>
      <dgm:t>
        <a:bodyPr/>
        <a:lstStyle/>
        <a:p>
          <a:endParaRPr lang="en-US"/>
        </a:p>
      </dgm:t>
    </dgm:pt>
    <dgm:pt modelId="{E7E3FDE6-B768-4520-A6D6-2C79D0CFD7E2}" type="sibTrans" cxnId="{515417E2-C000-4217-9BC2-7548C9BC8E46}">
      <dgm:prSet/>
      <dgm:spPr/>
      <dgm:t>
        <a:bodyPr/>
        <a:lstStyle/>
        <a:p>
          <a:endParaRPr lang="en-US"/>
        </a:p>
      </dgm:t>
    </dgm:pt>
    <dgm:pt modelId="{AE271685-45AF-42AD-95F9-921E6AC24BDB}">
      <dgm:prSet custT="1"/>
      <dgm:spPr/>
      <dgm:t>
        <a:bodyPr/>
        <a:lstStyle/>
        <a:p>
          <a:r>
            <a:rPr lang="en-US" sz="2400" dirty="0" err="1"/>
            <a:t>Fondos</a:t>
          </a:r>
          <a:r>
            <a:rPr lang="en-US" sz="2400" dirty="0"/>
            <a:t> del </a:t>
          </a:r>
          <a:r>
            <a:rPr lang="en-US" sz="2400" dirty="0" err="1"/>
            <a:t>Título</a:t>
          </a:r>
          <a:r>
            <a:rPr lang="en-US" sz="2400" dirty="0"/>
            <a:t> I</a:t>
          </a:r>
        </a:p>
      </dgm:t>
    </dgm:pt>
    <dgm:pt modelId="{F42BB402-3300-428B-93DF-D911C06A32D0}" type="parTrans" cxnId="{FF3F2F6F-F91D-4642-B1F8-5E674F486489}">
      <dgm:prSet/>
      <dgm:spPr/>
      <dgm:t>
        <a:bodyPr/>
        <a:lstStyle/>
        <a:p>
          <a:endParaRPr lang="en-US"/>
        </a:p>
      </dgm:t>
    </dgm:pt>
    <dgm:pt modelId="{8650ABBC-3BDC-4293-B8EF-F0765F9A84D4}" type="sibTrans" cxnId="{FF3F2F6F-F91D-4642-B1F8-5E674F486489}">
      <dgm:prSet/>
      <dgm:spPr/>
      <dgm:t>
        <a:bodyPr/>
        <a:lstStyle/>
        <a:p>
          <a:endParaRPr lang="en-US"/>
        </a:p>
      </dgm:t>
    </dgm:pt>
    <dgm:pt modelId="{BFF73C38-CF6A-4328-94E4-CFED771005BB}" type="pres">
      <dgm:prSet presAssocID="{E4F96295-B1B2-43DF-A0E9-A5BA29E85004}" presName="diagram" presStyleCnt="0">
        <dgm:presLayoutVars>
          <dgm:dir/>
          <dgm:resizeHandles val="exact"/>
        </dgm:presLayoutVars>
      </dgm:prSet>
      <dgm:spPr/>
    </dgm:pt>
    <dgm:pt modelId="{CB5716E7-2385-4812-B5B5-07BF63CD5969}" type="pres">
      <dgm:prSet presAssocID="{BA516211-5EA4-40B7-9647-F1658F1925F6}" presName="node" presStyleLbl="node1" presStyleIdx="0" presStyleCnt="6">
        <dgm:presLayoutVars>
          <dgm:bulletEnabled val="1"/>
        </dgm:presLayoutVars>
      </dgm:prSet>
      <dgm:spPr/>
    </dgm:pt>
    <dgm:pt modelId="{567B4DBD-B178-45F2-B02C-CD873B5B735B}" type="pres">
      <dgm:prSet presAssocID="{045A5682-52AA-4C98-9BC7-DFB71D4E9167}" presName="sibTrans" presStyleCnt="0"/>
      <dgm:spPr/>
    </dgm:pt>
    <dgm:pt modelId="{F7B33B37-4F50-476C-8409-A7DD63C98607}" type="pres">
      <dgm:prSet presAssocID="{DD7EA9DF-AF3B-4EA2-BE8D-F10CCE290173}" presName="node" presStyleLbl="node1" presStyleIdx="1" presStyleCnt="6">
        <dgm:presLayoutVars>
          <dgm:bulletEnabled val="1"/>
        </dgm:presLayoutVars>
      </dgm:prSet>
      <dgm:spPr/>
    </dgm:pt>
    <dgm:pt modelId="{6692CF7F-3D77-4F03-AAB9-A8E2F9B1F24D}" type="pres">
      <dgm:prSet presAssocID="{F7AAE0F5-EC03-4F51-A2C8-99E8B535E481}" presName="sibTrans" presStyleCnt="0"/>
      <dgm:spPr/>
    </dgm:pt>
    <dgm:pt modelId="{2E2DAFFD-F521-4CCE-9B76-4E7F4782CCBA}" type="pres">
      <dgm:prSet presAssocID="{295B3676-06FB-4569-8058-4FDC0E214C7A}" presName="node" presStyleLbl="node1" presStyleIdx="2" presStyleCnt="6">
        <dgm:presLayoutVars>
          <dgm:bulletEnabled val="1"/>
        </dgm:presLayoutVars>
      </dgm:prSet>
      <dgm:spPr/>
    </dgm:pt>
    <dgm:pt modelId="{F73EF0DF-B017-4483-8DAB-E47521EE3204}" type="pres">
      <dgm:prSet presAssocID="{9F095BB9-07EB-4397-941D-84C2618D4D81}" presName="sibTrans" presStyleCnt="0"/>
      <dgm:spPr/>
    </dgm:pt>
    <dgm:pt modelId="{941AF812-0808-4A27-BAC6-B7EABC29610B}" type="pres">
      <dgm:prSet presAssocID="{81AD739D-DDFD-4724-ACDB-FA3FA591BECC}" presName="node" presStyleLbl="node1" presStyleIdx="3" presStyleCnt="6">
        <dgm:presLayoutVars>
          <dgm:bulletEnabled val="1"/>
        </dgm:presLayoutVars>
      </dgm:prSet>
      <dgm:spPr/>
    </dgm:pt>
    <dgm:pt modelId="{06F66F77-ACF6-486A-9A88-0E6C98A784B2}" type="pres">
      <dgm:prSet presAssocID="{0F16767C-4B31-48A8-8F39-770CA9E10E77}" presName="sibTrans" presStyleCnt="0"/>
      <dgm:spPr/>
    </dgm:pt>
    <dgm:pt modelId="{DE7D76CF-6557-4BB6-849F-7CFBDEA777AE}" type="pres">
      <dgm:prSet presAssocID="{5D5B168C-463B-4147-BFFF-220EEDFB5543}" presName="node" presStyleLbl="node1" presStyleIdx="4" presStyleCnt="6" custLinFactNeighborY="151">
        <dgm:presLayoutVars>
          <dgm:bulletEnabled val="1"/>
        </dgm:presLayoutVars>
      </dgm:prSet>
      <dgm:spPr/>
    </dgm:pt>
    <dgm:pt modelId="{73ABB2F2-5D59-40A1-827A-B4657F8A3799}" type="pres">
      <dgm:prSet presAssocID="{E7E3FDE6-B768-4520-A6D6-2C79D0CFD7E2}" presName="sibTrans" presStyleCnt="0"/>
      <dgm:spPr/>
    </dgm:pt>
    <dgm:pt modelId="{D83654AC-F6A6-44F9-A0A6-313DFFA7D49F}" type="pres">
      <dgm:prSet presAssocID="{AE271685-45AF-42AD-95F9-921E6AC24BDB}" presName="node" presStyleLbl="node1" presStyleIdx="5" presStyleCnt="6">
        <dgm:presLayoutVars>
          <dgm:bulletEnabled val="1"/>
        </dgm:presLayoutVars>
      </dgm:prSet>
      <dgm:spPr/>
    </dgm:pt>
  </dgm:ptLst>
  <dgm:cxnLst>
    <dgm:cxn modelId="{2DDC3904-E82E-4642-B984-5257FF985C4F}" srcId="{E4F96295-B1B2-43DF-A0E9-A5BA29E85004}" destId="{DD7EA9DF-AF3B-4EA2-BE8D-F10CCE290173}" srcOrd="1" destOrd="0" parTransId="{A4FF1A88-105F-4473-B01E-C5A8289680A5}" sibTransId="{F7AAE0F5-EC03-4F51-A2C8-99E8B535E481}"/>
    <dgm:cxn modelId="{B402665D-5742-4D7E-836B-29C05207DBF1}" type="presOf" srcId="{DD7EA9DF-AF3B-4EA2-BE8D-F10CCE290173}" destId="{F7B33B37-4F50-476C-8409-A7DD63C98607}" srcOrd="0" destOrd="0" presId="urn:microsoft.com/office/officeart/2005/8/layout/default"/>
    <dgm:cxn modelId="{57D7A165-CD55-421A-9183-7E3BB767156B}" type="presOf" srcId="{81AD739D-DDFD-4724-ACDB-FA3FA591BECC}" destId="{941AF812-0808-4A27-BAC6-B7EABC29610B}" srcOrd="0" destOrd="0" presId="urn:microsoft.com/office/officeart/2005/8/layout/default"/>
    <dgm:cxn modelId="{875C2169-9DAA-4C2E-9DB5-ACFA4439E08B}" srcId="{E4F96295-B1B2-43DF-A0E9-A5BA29E85004}" destId="{BA516211-5EA4-40B7-9647-F1658F1925F6}" srcOrd="0" destOrd="0" parTransId="{FC6A9D7A-A655-42FF-BA1E-D34212649AFD}" sibTransId="{045A5682-52AA-4C98-9BC7-DFB71D4E9167}"/>
    <dgm:cxn modelId="{F463DA6C-511C-42EB-BCF5-98DF4DDEC480}" type="presOf" srcId="{295B3676-06FB-4569-8058-4FDC0E214C7A}" destId="{2E2DAFFD-F521-4CCE-9B76-4E7F4782CCBA}" srcOrd="0" destOrd="0" presId="urn:microsoft.com/office/officeart/2005/8/layout/default"/>
    <dgm:cxn modelId="{3DB8A94D-B4AB-446D-A861-8D9573C0CB21}" type="presOf" srcId="{BA516211-5EA4-40B7-9647-F1658F1925F6}" destId="{CB5716E7-2385-4812-B5B5-07BF63CD5969}" srcOrd="0" destOrd="0" presId="urn:microsoft.com/office/officeart/2005/8/layout/default"/>
    <dgm:cxn modelId="{FF3F2F6F-F91D-4642-B1F8-5E674F486489}" srcId="{E4F96295-B1B2-43DF-A0E9-A5BA29E85004}" destId="{AE271685-45AF-42AD-95F9-921E6AC24BDB}" srcOrd="5" destOrd="0" parTransId="{F42BB402-3300-428B-93DF-D911C06A32D0}" sibTransId="{8650ABBC-3BDC-4293-B8EF-F0765F9A84D4}"/>
    <dgm:cxn modelId="{26829D87-A6F2-49FB-AE23-5971AC266996}" type="presOf" srcId="{E4F96295-B1B2-43DF-A0E9-A5BA29E85004}" destId="{BFF73C38-CF6A-4328-94E4-CFED771005BB}" srcOrd="0" destOrd="0" presId="urn:microsoft.com/office/officeart/2005/8/layout/default"/>
    <dgm:cxn modelId="{58ACF48A-BF33-423B-BC94-291E7C5C1BD0}" type="presOf" srcId="{5D5B168C-463B-4147-BFFF-220EEDFB5543}" destId="{DE7D76CF-6557-4BB6-849F-7CFBDEA777AE}" srcOrd="0" destOrd="0" presId="urn:microsoft.com/office/officeart/2005/8/layout/default"/>
    <dgm:cxn modelId="{621079D7-D9B4-44F6-82B5-AE257D95B847}" srcId="{E4F96295-B1B2-43DF-A0E9-A5BA29E85004}" destId="{81AD739D-DDFD-4724-ACDB-FA3FA591BECC}" srcOrd="3" destOrd="0" parTransId="{70A3BFEA-6AC1-49EE-8707-0F2E462F92F1}" sibTransId="{0F16767C-4B31-48A8-8F39-770CA9E10E77}"/>
    <dgm:cxn modelId="{D56F6FD8-ECF2-4B12-BC0D-5AE588CF9B38}" type="presOf" srcId="{AE271685-45AF-42AD-95F9-921E6AC24BDB}" destId="{D83654AC-F6A6-44F9-A0A6-313DFFA7D49F}" srcOrd="0" destOrd="0" presId="urn:microsoft.com/office/officeart/2005/8/layout/default"/>
    <dgm:cxn modelId="{515417E2-C000-4217-9BC2-7548C9BC8E46}" srcId="{E4F96295-B1B2-43DF-A0E9-A5BA29E85004}" destId="{5D5B168C-463B-4147-BFFF-220EEDFB5543}" srcOrd="4" destOrd="0" parTransId="{5695D427-0858-4186-9336-1AA430B77A0A}" sibTransId="{E7E3FDE6-B768-4520-A6D6-2C79D0CFD7E2}"/>
    <dgm:cxn modelId="{B5C902FC-9054-4BE6-8123-65B5C759AD42}" srcId="{E4F96295-B1B2-43DF-A0E9-A5BA29E85004}" destId="{295B3676-06FB-4569-8058-4FDC0E214C7A}" srcOrd="2" destOrd="0" parTransId="{1C30AB74-3CE6-4E88-B31B-EB62B46A81CF}" sibTransId="{9F095BB9-07EB-4397-941D-84C2618D4D81}"/>
    <dgm:cxn modelId="{BF856DA7-17A9-4AA0-B64B-C5408C1B2126}" type="presParOf" srcId="{BFF73C38-CF6A-4328-94E4-CFED771005BB}" destId="{CB5716E7-2385-4812-B5B5-07BF63CD5969}" srcOrd="0" destOrd="0" presId="urn:microsoft.com/office/officeart/2005/8/layout/default"/>
    <dgm:cxn modelId="{0A5A0074-AE8C-4604-99ED-6330DD9DF8A3}" type="presParOf" srcId="{BFF73C38-CF6A-4328-94E4-CFED771005BB}" destId="{567B4DBD-B178-45F2-B02C-CD873B5B735B}" srcOrd="1" destOrd="0" presId="urn:microsoft.com/office/officeart/2005/8/layout/default"/>
    <dgm:cxn modelId="{2E0845F3-2905-4CC8-9EF5-5A52197BB7A3}" type="presParOf" srcId="{BFF73C38-CF6A-4328-94E4-CFED771005BB}" destId="{F7B33B37-4F50-476C-8409-A7DD63C98607}" srcOrd="2" destOrd="0" presId="urn:microsoft.com/office/officeart/2005/8/layout/default"/>
    <dgm:cxn modelId="{0C453D5B-FDCF-488A-A341-DC7FACE83AA3}" type="presParOf" srcId="{BFF73C38-CF6A-4328-94E4-CFED771005BB}" destId="{6692CF7F-3D77-4F03-AAB9-A8E2F9B1F24D}" srcOrd="3" destOrd="0" presId="urn:microsoft.com/office/officeart/2005/8/layout/default"/>
    <dgm:cxn modelId="{DCDF05CA-CC07-4E54-89C0-7CD41238A275}" type="presParOf" srcId="{BFF73C38-CF6A-4328-94E4-CFED771005BB}" destId="{2E2DAFFD-F521-4CCE-9B76-4E7F4782CCBA}" srcOrd="4" destOrd="0" presId="urn:microsoft.com/office/officeart/2005/8/layout/default"/>
    <dgm:cxn modelId="{5F16B800-6C73-4813-A928-9936C9935D84}" type="presParOf" srcId="{BFF73C38-CF6A-4328-94E4-CFED771005BB}" destId="{F73EF0DF-B017-4483-8DAB-E47521EE3204}" srcOrd="5" destOrd="0" presId="urn:microsoft.com/office/officeart/2005/8/layout/default"/>
    <dgm:cxn modelId="{7F5BB79C-21E3-4139-9023-A6A745325BC0}" type="presParOf" srcId="{BFF73C38-CF6A-4328-94E4-CFED771005BB}" destId="{941AF812-0808-4A27-BAC6-B7EABC29610B}" srcOrd="6" destOrd="0" presId="urn:microsoft.com/office/officeart/2005/8/layout/default"/>
    <dgm:cxn modelId="{827624D4-646D-4A04-B4B7-88947BB0738B}" type="presParOf" srcId="{BFF73C38-CF6A-4328-94E4-CFED771005BB}" destId="{06F66F77-ACF6-486A-9A88-0E6C98A784B2}" srcOrd="7" destOrd="0" presId="urn:microsoft.com/office/officeart/2005/8/layout/default"/>
    <dgm:cxn modelId="{10E49171-FE12-4696-9F34-BFB508448E1D}" type="presParOf" srcId="{BFF73C38-CF6A-4328-94E4-CFED771005BB}" destId="{DE7D76CF-6557-4BB6-849F-7CFBDEA777AE}" srcOrd="8" destOrd="0" presId="urn:microsoft.com/office/officeart/2005/8/layout/default"/>
    <dgm:cxn modelId="{3BA55E07-34D0-465E-9432-06D5D04E2258}" type="presParOf" srcId="{BFF73C38-CF6A-4328-94E4-CFED771005BB}" destId="{73ABB2F2-5D59-40A1-827A-B4657F8A3799}" srcOrd="9" destOrd="0" presId="urn:microsoft.com/office/officeart/2005/8/layout/default"/>
    <dgm:cxn modelId="{4242B9D9-D67C-4D41-8B89-BE580666DA6F}" type="presParOf" srcId="{BFF73C38-CF6A-4328-94E4-CFED771005BB}" destId="{D83654AC-F6A6-44F9-A0A6-313DFFA7D49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5716E7-2385-4812-B5B5-07BF63CD5969}">
      <dsp:nvSpPr>
        <dsp:cNvPr id="0" name=""/>
        <dsp:cNvSpPr/>
      </dsp:nvSpPr>
      <dsp:spPr>
        <a:xfrm>
          <a:off x="719851" y="1778"/>
          <a:ext cx="2549475" cy="15296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solidFill>
                <a:schemeClr val="bg1"/>
              </a:solidFill>
            </a:rPr>
            <a:t>¿Qué es el Título I?</a:t>
          </a:r>
          <a:endParaRPr lang="en-US" sz="2500" kern="1200" dirty="0">
            <a:solidFill>
              <a:schemeClr val="bg1"/>
            </a:solidFill>
          </a:endParaRPr>
        </a:p>
      </dsp:txBody>
      <dsp:txXfrm>
        <a:off x="719851" y="1778"/>
        <a:ext cx="2549475" cy="1529685"/>
      </dsp:txXfrm>
    </dsp:sp>
    <dsp:sp modelId="{F7B33B37-4F50-476C-8409-A7DD63C98607}">
      <dsp:nvSpPr>
        <dsp:cNvPr id="0" name=""/>
        <dsp:cNvSpPr/>
      </dsp:nvSpPr>
      <dsp:spPr>
        <a:xfrm>
          <a:off x="3524274" y="1778"/>
          <a:ext cx="2549475" cy="15296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solidFill>
                <a:schemeClr val="bg1"/>
              </a:solidFill>
            </a:rPr>
            <a:t>Derechos de los Padres Bajo el Título I</a:t>
          </a:r>
          <a:endParaRPr lang="en-US" sz="2500" kern="1200" dirty="0">
            <a:solidFill>
              <a:schemeClr val="bg1"/>
            </a:solidFill>
          </a:endParaRPr>
        </a:p>
      </dsp:txBody>
      <dsp:txXfrm>
        <a:off x="3524274" y="1778"/>
        <a:ext cx="2549475" cy="1529685"/>
      </dsp:txXfrm>
    </dsp:sp>
    <dsp:sp modelId="{2E2DAFFD-F521-4CCE-9B76-4E7F4782CCBA}">
      <dsp:nvSpPr>
        <dsp:cNvPr id="0" name=""/>
        <dsp:cNvSpPr/>
      </dsp:nvSpPr>
      <dsp:spPr>
        <a:xfrm>
          <a:off x="6328697" y="1778"/>
          <a:ext cx="2549475" cy="15296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solidFill>
                <a:schemeClr val="bg1"/>
              </a:solidFill>
            </a:rPr>
            <a:t>Plan de Participación de los Padres y la Familia</a:t>
          </a:r>
          <a:endParaRPr lang="en-US" sz="2500" kern="1200" dirty="0">
            <a:solidFill>
              <a:schemeClr val="bg1"/>
            </a:solidFill>
          </a:endParaRPr>
        </a:p>
      </dsp:txBody>
      <dsp:txXfrm>
        <a:off x="6328697" y="1778"/>
        <a:ext cx="2549475" cy="1529685"/>
      </dsp:txXfrm>
    </dsp:sp>
    <dsp:sp modelId="{941AF812-0808-4A27-BAC6-B7EABC29610B}">
      <dsp:nvSpPr>
        <dsp:cNvPr id="0" name=""/>
        <dsp:cNvSpPr/>
      </dsp:nvSpPr>
      <dsp:spPr>
        <a:xfrm>
          <a:off x="719851" y="1786411"/>
          <a:ext cx="2549475" cy="15296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Pacto</a:t>
          </a:r>
          <a:r>
            <a:rPr lang="en-US" sz="2500" kern="1200" dirty="0"/>
            <a:t> Escuela-Padre-</a:t>
          </a:r>
          <a:r>
            <a:rPr lang="en-US" sz="2500" kern="1200" dirty="0" err="1"/>
            <a:t>Alumno</a:t>
          </a:r>
          <a:endParaRPr lang="en-US" sz="2500" kern="1200" dirty="0"/>
        </a:p>
      </dsp:txBody>
      <dsp:txXfrm>
        <a:off x="719851" y="1786411"/>
        <a:ext cx="2549475" cy="1529685"/>
      </dsp:txXfrm>
    </dsp:sp>
    <dsp:sp modelId="{DE7D76CF-6557-4BB6-849F-7CFBDEA777AE}">
      <dsp:nvSpPr>
        <dsp:cNvPr id="0" name=""/>
        <dsp:cNvSpPr/>
      </dsp:nvSpPr>
      <dsp:spPr>
        <a:xfrm>
          <a:off x="3524274" y="1788189"/>
          <a:ext cx="2549475" cy="15296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Datos de </a:t>
          </a:r>
          <a:r>
            <a:rPr lang="en-US" sz="2500" kern="1200" dirty="0" err="1"/>
            <a:t>Rendimiento</a:t>
          </a:r>
          <a:r>
            <a:rPr lang="en-US" sz="2500" kern="1200" dirty="0"/>
            <a:t> Escolar</a:t>
          </a:r>
        </a:p>
      </dsp:txBody>
      <dsp:txXfrm>
        <a:off x="3524274" y="1788189"/>
        <a:ext cx="2549475" cy="1529685"/>
      </dsp:txXfrm>
    </dsp:sp>
    <dsp:sp modelId="{D83654AC-F6A6-44F9-A0A6-313DFFA7D49F}">
      <dsp:nvSpPr>
        <dsp:cNvPr id="0" name=""/>
        <dsp:cNvSpPr/>
      </dsp:nvSpPr>
      <dsp:spPr>
        <a:xfrm>
          <a:off x="6328697" y="1786411"/>
          <a:ext cx="2549475" cy="15296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Fondos</a:t>
          </a:r>
          <a:r>
            <a:rPr lang="en-US" sz="2400" kern="1200" dirty="0"/>
            <a:t> del </a:t>
          </a:r>
          <a:r>
            <a:rPr lang="en-US" sz="2400" kern="1200" dirty="0" err="1"/>
            <a:t>Título</a:t>
          </a:r>
          <a:r>
            <a:rPr lang="en-US" sz="2400" kern="1200" dirty="0"/>
            <a:t> I</a:t>
          </a:r>
        </a:p>
      </dsp:txBody>
      <dsp:txXfrm>
        <a:off x="6328697" y="1786411"/>
        <a:ext cx="2549475" cy="15296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9AFDC-7658-4951-B0FF-52DFF2A93C0A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ED99B-9732-49FC-9C16-B56FEB1B1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62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0" y="0"/>
            <a:ext cx="12227975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1697" y="1871132"/>
            <a:ext cx="6813894" cy="1515533"/>
          </a:xfrm>
        </p:spPr>
        <p:txBody>
          <a:bodyPr anchor="b">
            <a:noAutofit/>
          </a:bodyPr>
          <a:lstStyle>
            <a:lvl1pPr algn="ctr">
              <a:defRPr sz="5398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1697" y="3657597"/>
            <a:ext cx="6813894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099">
                <a:solidFill>
                  <a:schemeClr val="tx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1154" y="5037663"/>
            <a:ext cx="897233" cy="279400"/>
          </a:xfrm>
        </p:spPr>
        <p:txBody>
          <a:bodyPr/>
          <a:lstStyle/>
          <a:p>
            <a:fld id="{F7AFFB9B-9FB8-469E-96F9-4D32314110B6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1696" y="5037663"/>
            <a:ext cx="5213277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4568" y="5037663"/>
            <a:ext cx="551023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1698" y="3522131"/>
            <a:ext cx="68138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CCB8C70-B244-355A-E04D-11D974AE5315}"/>
              </a:ext>
            </a:extLst>
          </p:cNvPr>
          <p:cNvGrpSpPr/>
          <p:nvPr userDrawn="1"/>
        </p:nvGrpSpPr>
        <p:grpSpPr>
          <a:xfrm>
            <a:off x="7923213" y="0"/>
            <a:ext cx="4265612" cy="6858000"/>
            <a:chOff x="7923213" y="0"/>
            <a:chExt cx="4265612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38FAF6E-1305-58E8-9048-87CD12328C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213" y="0"/>
              <a:ext cx="4265612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4A3DF3-7AB0-8F1C-3C7B-1C44F7D16157}"/>
                </a:ext>
              </a:extLst>
            </p:cNvPr>
            <p:cNvSpPr/>
            <p:nvPr/>
          </p:nvSpPr>
          <p:spPr>
            <a:xfrm>
              <a:off x="7923213" y="0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3737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4" y="4815415"/>
            <a:ext cx="9607163" cy="566738"/>
          </a:xfrm>
        </p:spPr>
        <p:txBody>
          <a:bodyPr anchor="b">
            <a:normAutofit/>
          </a:bodyPr>
          <a:lstStyle>
            <a:lvl1pPr algn="ctr">
              <a:defRPr sz="23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156" y="1041400"/>
            <a:ext cx="10103340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064" y="5382153"/>
            <a:ext cx="9607163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32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528" y="982132"/>
            <a:ext cx="9590234" cy="2954868"/>
          </a:xfrm>
        </p:spPr>
        <p:txBody>
          <a:bodyPr anchor="ctr">
            <a:normAutofit/>
          </a:bodyPr>
          <a:lstStyle>
            <a:lvl1pPr algn="ctr">
              <a:defRPr sz="31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528" y="4343400"/>
            <a:ext cx="9590234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5806" y="4140199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961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36" y="982132"/>
            <a:ext cx="9293977" cy="2370668"/>
          </a:xfrm>
        </p:spPr>
        <p:txBody>
          <a:bodyPr anchor="ctr">
            <a:normAutofit/>
          </a:bodyPr>
          <a:lstStyle>
            <a:lvl1pPr algn="ctr">
              <a:defRPr sz="3199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376" y="3352800"/>
            <a:ext cx="8836900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999"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4" y="4343400"/>
            <a:ext cx="9607163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1789" y="87996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97507" y="2827870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5806" y="4140199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076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3308581"/>
            <a:ext cx="9607165" cy="1468800"/>
          </a:xfrm>
        </p:spPr>
        <p:txBody>
          <a:bodyPr anchor="b">
            <a:normAutofit/>
          </a:bodyPr>
          <a:lstStyle>
            <a:lvl1pPr algn="l">
              <a:defRPr sz="31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4" y="4777381"/>
            <a:ext cx="9607165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71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36" y="982132"/>
            <a:ext cx="9293977" cy="2243668"/>
          </a:xfrm>
        </p:spPr>
        <p:txBody>
          <a:bodyPr anchor="ctr">
            <a:normAutofit/>
          </a:bodyPr>
          <a:lstStyle>
            <a:lvl1pPr algn="ctr">
              <a:defRPr sz="3199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064" y="3639312"/>
            <a:ext cx="9607165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3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4" y="4529667"/>
            <a:ext cx="9607165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1789" y="87996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97507" y="259926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5806" y="3429000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934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4" y="982132"/>
            <a:ext cx="9607163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064" y="3630168"/>
            <a:ext cx="9607165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3" y="4470400"/>
            <a:ext cx="9607167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5806" y="3429000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566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5806" y="2421466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15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7013" y="982132"/>
            <a:ext cx="1890403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061" y="982132"/>
            <a:ext cx="7431089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1582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945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5806" y="2421466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71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4544" y="1752606"/>
            <a:ext cx="8156563" cy="1822514"/>
          </a:xfrm>
        </p:spPr>
        <p:txBody>
          <a:bodyPr anchor="b">
            <a:normAutofit/>
          </a:bodyPr>
          <a:lstStyle>
            <a:lvl1pPr algn="ctr">
              <a:defRPr sz="43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4542" y="3846052"/>
            <a:ext cx="8156565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3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199" y="3710585"/>
            <a:ext cx="816125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FEC080-B42F-957E-6ACC-C9FEBA70CDC3}"/>
              </a:ext>
            </a:extLst>
          </p:cNvPr>
          <p:cNvGrpSpPr/>
          <p:nvPr userDrawn="1"/>
        </p:nvGrpSpPr>
        <p:grpSpPr>
          <a:xfrm>
            <a:off x="11123611" y="0"/>
            <a:ext cx="1065214" cy="6868886"/>
            <a:chOff x="11123611" y="0"/>
            <a:chExt cx="1065214" cy="686888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06B9F2-2CBE-B27B-E3C2-A5EA7D4D4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23611" y="0"/>
              <a:ext cx="1065213" cy="6858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61A931-386A-4309-6DB1-CB5154D921F2}"/>
                </a:ext>
              </a:extLst>
            </p:cNvPr>
            <p:cNvSpPr/>
            <p:nvPr/>
          </p:nvSpPr>
          <p:spPr>
            <a:xfrm>
              <a:off x="11123612" y="10886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864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5806" y="2421466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110" y="2560320"/>
            <a:ext cx="4717075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9734" y="2560320"/>
            <a:ext cx="4717075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28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3" y="2658533"/>
            <a:ext cx="4717075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7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063" y="3243263"/>
            <a:ext cx="4717075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9061" y="2658533"/>
            <a:ext cx="4717075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7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9061" y="3243263"/>
            <a:ext cx="4717075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5806" y="2421466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593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5806" y="2421466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77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3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474" y="1388534"/>
            <a:ext cx="3717487" cy="1371600"/>
          </a:xfrm>
        </p:spPr>
        <p:txBody>
          <a:bodyPr anchor="b">
            <a:normAutofit/>
          </a:bodyPr>
          <a:lstStyle>
            <a:lvl1pPr algn="ctr">
              <a:defRPr sz="23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7257" y="982132"/>
            <a:ext cx="5468042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474" y="3031065"/>
            <a:ext cx="3717487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5805" y="2912533"/>
            <a:ext cx="35135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27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1" y="1883832"/>
            <a:ext cx="6240191" cy="1371600"/>
          </a:xfrm>
        </p:spPr>
        <p:txBody>
          <a:bodyPr anchor="b">
            <a:normAutofit/>
          </a:bodyPr>
          <a:lstStyle>
            <a:lvl1pPr algn="ctr">
              <a:defRPr sz="27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2724" y="1041400"/>
            <a:ext cx="3062549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061" y="3255432"/>
            <a:ext cx="624019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82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2" y="0"/>
            <a:ext cx="12226777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065" y="982133"/>
            <a:ext cx="95986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4" y="2556932"/>
            <a:ext cx="95986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5241" y="5969000"/>
            <a:ext cx="15997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3F41C87-7AD9-4845-A077-840E4A0F3F06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064" y="5969000"/>
            <a:ext cx="73039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1205" y="5969000"/>
            <a:ext cx="542556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0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  <p:sldLayoutId id="2147484053" r:id="rId14"/>
    <p:sldLayoutId id="2147484054" r:id="rId15"/>
    <p:sldLayoutId id="2147484055" r:id="rId16"/>
    <p:sldLayoutId id="2147484056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063" rtl="0" eaLnBrk="1" latinLnBrk="0" hangingPunct="1">
        <a:spcBef>
          <a:spcPct val="0"/>
        </a:spcBef>
        <a:buNone/>
        <a:defRPr sz="4399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64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39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99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99790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79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2587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99650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nio.com/people/seven-people-at-meeting-on-office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openclipart.org/detail/170087/calendar-by-helisdf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226A40-22CC-40E5-9EC4-5163536C6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B9B7D3-101C-4F55-A956-62DA4AAD4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6777" cy="6856214"/>
            <a:chOff x="-15736" y="0"/>
            <a:chExt cx="12229962" cy="6856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3BD5441-821C-4091-8DDD-A4A56A6FC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C6E877-1BD2-4856-8FFD-250D27C15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4C008A-2A32-4626-A83A-16A984F88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75D67EF-62E2-43F5-8005-7A7A319D05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331" y="4404852"/>
            <a:ext cx="9987076" cy="10547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457200"/>
            <a:r>
              <a:rPr lang="pt-BR" sz="5400" dirty="0"/>
              <a:t>Reunión Anual de Título I 2024-2025</a:t>
            </a:r>
            <a:endParaRPr lang="en-US" sz="5400" kern="1200" cap="none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F640BE4-EA62-EF00-AED4-9CC4E58040E0}"/>
              </a:ext>
            </a:extLst>
          </p:cNvPr>
          <p:cNvSpPr txBox="1">
            <a:spLocks/>
          </p:cNvSpPr>
          <p:nvPr/>
        </p:nvSpPr>
        <p:spPr>
          <a:xfrm>
            <a:off x="1298109" y="5565530"/>
            <a:ext cx="9601226" cy="4055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2800" kern="1200" cap="none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s-ES" sz="2100" dirty="0">
                <a:solidFill>
                  <a:schemeClr val="tx1"/>
                </a:solidFill>
              </a:rPr>
              <a:t>Fecha: lunes 26 de agosto de 2024</a:t>
            </a:r>
            <a:endParaRPr lang="en-US" sz="21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2CA3DB-2141-4DE2-9F8A-9E5561DDF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0666" y="1092200"/>
            <a:ext cx="8960434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14B64F-D291-4308-B071-A2678ED78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63516" y="5518838"/>
            <a:ext cx="786179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/>
          </p:cNvSpPr>
          <p:nvPr/>
        </p:nvSpPr>
        <p:spPr>
          <a:xfrm>
            <a:off x="1938137" y="1073622"/>
            <a:ext cx="8340839" cy="19320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defTabSz="557784">
              <a:spcAft>
                <a:spcPts val="600"/>
              </a:spcAft>
            </a:pPr>
            <a:r>
              <a:rPr lang="en-US" sz="658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South County Career Acceleration Academy</a:t>
            </a:r>
            <a:endParaRPr lang="en-US" sz="5400" dirty="0">
              <a:ea typeface="Cambria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29E10E0-BAC0-3486-3C0C-B235B9206ABD}"/>
              </a:ext>
            </a:extLst>
          </p:cNvPr>
          <p:cNvSpPr txBox="1">
            <a:spLocks/>
          </p:cNvSpPr>
          <p:nvPr/>
        </p:nvSpPr>
        <p:spPr>
          <a:xfrm>
            <a:off x="3532385" y="3535277"/>
            <a:ext cx="5152341" cy="5235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2800" kern="1200" cap="none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15568">
              <a:spcAft>
                <a:spcPts val="600"/>
              </a:spcAft>
            </a:pPr>
            <a:r>
              <a:rPr lang="en-US" sz="2928" dirty="0" err="1"/>
              <a:t>Directora</a:t>
            </a:r>
            <a:r>
              <a:rPr lang="en-US" sz="2928" dirty="0"/>
              <a:t>: Sra. Jennifer Woods</a:t>
            </a:r>
            <a:endParaRPr lang="en-US" sz="2400" dirty="0">
              <a:highlight>
                <a:srgbClr val="FFFF00"/>
              </a:highlight>
              <a:ea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3201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982133"/>
            <a:ext cx="10820400" cy="1303867"/>
          </a:xfrm>
        </p:spPr>
        <p:txBody>
          <a:bodyPr>
            <a:normAutofit fontScale="90000"/>
          </a:bodyPr>
          <a:lstStyle/>
          <a:p>
            <a:r>
              <a:rPr lang="es-ES" dirty="0"/>
              <a:t>¿Cómo puede ayudar a decidir cómo se gastan los fondos?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E1297-381D-245F-9A31-77F2DDDA5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47" y="2514600"/>
            <a:ext cx="4887913" cy="457199"/>
          </a:xfrm>
          <a:solidFill>
            <a:schemeClr val="accent1">
              <a:lumMod val="60000"/>
              <a:lumOff val="40000"/>
            </a:schemeClr>
          </a:solidFill>
          <a:ln cmpd="dbl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" sz="2400" dirty="0"/>
              <a:t>Encuesta de Solicitud de Proyecto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775C9B5-8394-19E8-2175-902F7B12A1FC}"/>
              </a:ext>
            </a:extLst>
          </p:cNvPr>
          <p:cNvSpPr txBox="1">
            <a:spLocks/>
          </p:cNvSpPr>
          <p:nvPr/>
        </p:nvSpPr>
        <p:spPr>
          <a:xfrm>
            <a:off x="7538626" y="5418667"/>
            <a:ext cx="2525713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175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0425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3463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/>
              <a:t>Únete</a:t>
            </a:r>
            <a:r>
              <a:rPr lang="en-US" dirty="0"/>
              <a:t> a SAC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3181D6-DE27-E3C2-F5FA-FBDD90ACE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51612" y="2743199"/>
            <a:ext cx="4499743" cy="2511886"/>
          </a:xfrm>
          <a:prstGeom prst="rect">
            <a:avLst/>
          </a:prstGeom>
        </p:spPr>
      </p:pic>
      <p:pic>
        <p:nvPicPr>
          <p:cNvPr id="5" name="Picture 4" descr="A close-up of a form&#10;&#10;Description automatically generated">
            <a:extLst>
              <a:ext uri="{FF2B5EF4-FFF2-40B4-BE49-F238E27FC236}">
                <a16:creationId xmlns:a16="http://schemas.microsoft.com/office/drawing/2014/main" id="{B45DA320-3AC9-4794-A383-D03B1440A6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754" y="3048000"/>
            <a:ext cx="2427262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738733"/>
            <a:ext cx="5680492" cy="1310540"/>
          </a:xfrm>
        </p:spPr>
        <p:txBody>
          <a:bodyPr>
            <a:normAutofit fontScale="90000"/>
          </a:bodyPr>
          <a:lstStyle/>
          <a:p>
            <a:r>
              <a:rPr lang="en-US" sz="6000" dirty="0" err="1"/>
              <a:t>Fechas</a:t>
            </a:r>
            <a:r>
              <a:rPr lang="en-US" sz="6000" dirty="0"/>
              <a:t> </a:t>
            </a:r>
            <a:r>
              <a:rPr lang="en-US" sz="6000" dirty="0" err="1"/>
              <a:t>importantes</a:t>
            </a:r>
            <a:br>
              <a:rPr lang="en-US" dirty="0"/>
            </a:br>
            <a:endParaRPr lang="en-US" sz="2200" dirty="0">
              <a:solidFill>
                <a:srgbClr val="FF0000"/>
              </a:solidFill>
              <a:highlight>
                <a:srgbClr val="FFFF00"/>
              </a:highlight>
              <a:ea typeface="Cambria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E1297-381D-245F-9A31-77F2DDDA5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8612" y="2819401"/>
            <a:ext cx="6172200" cy="2819400"/>
          </a:xfrm>
        </p:spPr>
        <p:txBody>
          <a:bodyPr>
            <a:normAutofit fontScale="92500"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B78E20"/>
                </a:solidFill>
                <a:latin typeface="Garamond" panose="02020404030301010803" pitchFamily="18" charset="0"/>
              </a:rPr>
              <a:t>Noches Familiares/Conferencias de Padres y Maestros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Oct 17 Estamos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conectados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 3:00pm </a:t>
            </a:r>
            <a:r>
              <a:rPr lang="en-US" sz="1800" b="1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– 7:00pm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s-ES" sz="1800">
                <a:solidFill>
                  <a:srgbClr val="B78E20"/>
                </a:solidFill>
                <a:latin typeface="Garamond" panose="02020404030301010803" pitchFamily="18" charset="0"/>
              </a:rPr>
              <a:t>Fechas </a:t>
            </a:r>
            <a:r>
              <a:rPr lang="es-ES" sz="1800" dirty="0">
                <a:solidFill>
                  <a:srgbClr val="B78E20"/>
                </a:solidFill>
                <a:latin typeface="Garamond" panose="02020404030301010803" pitchFamily="18" charset="0"/>
              </a:rPr>
              <a:t>de las reuniones de SAC y PTSO
</a:t>
            </a:r>
            <a:r>
              <a:rPr lang="es-ES" sz="1800" b="1" dirty="0">
                <a:solidFill>
                  <a:srgbClr val="B78E20"/>
                </a:solidFill>
                <a:highlight>
                  <a:srgbClr val="FFFF00"/>
                </a:highlight>
                <a:latin typeface="Garamond" panose="02020404030301010803" pitchFamily="18" charset="0"/>
              </a:rPr>
              <a:t>Último martes de cada mes (virtual de 3:00 p.m. a 4:00 p.m.)</a:t>
            </a:r>
            <a:r>
              <a:rPr lang="es-ES" sz="1800" dirty="0">
                <a:solidFill>
                  <a:srgbClr val="B78E20"/>
                </a:solidFill>
                <a:latin typeface="Garamond" panose="02020404030301010803" pitchFamily="18" charset="0"/>
              </a:rPr>
              <a:t>
Reuniones de Padres
Taller para Padres/Sesiones de Capacitación
Otros eventos</a:t>
            </a:r>
            <a:endParaRPr lang="en-US" b="0" i="0" dirty="0">
              <a:solidFill>
                <a:srgbClr val="000000"/>
              </a:solidFill>
              <a:effectLst/>
              <a:highlight>
                <a:srgbClr val="F5F5F5"/>
              </a:highlight>
              <a:latin typeface="Arial" panose="020B0604020202020204" pitchFamily="34" charset="0"/>
            </a:endParaRPr>
          </a:p>
        </p:txBody>
      </p:sp>
      <p:pic>
        <p:nvPicPr>
          <p:cNvPr id="3" name="Picture 2" descr="A calendar with a green tick&#10;&#10;Description automatically generated">
            <a:extLst>
              <a:ext uri="{FF2B5EF4-FFF2-40B4-BE49-F238E27FC236}">
                <a16:creationId xmlns:a16="http://schemas.microsoft.com/office/drawing/2014/main" id="{486398C2-8BB7-9EFC-DB82-6B73E1088E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431504" y="2720955"/>
            <a:ext cx="3911873" cy="3352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E3FB2E-74F8-CAA7-4F33-B0D0636EF890}"/>
              </a:ext>
            </a:extLst>
          </p:cNvPr>
          <p:cNvSpPr txBox="1"/>
          <p:nvPr/>
        </p:nvSpPr>
        <p:spPr>
          <a:xfrm>
            <a:off x="1293812" y="1752759"/>
            <a:ext cx="975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highlight>
                  <a:srgbClr val="FFFF00"/>
                </a:highlight>
              </a:rPr>
              <a:t>La información será enviada a casa por los estudiantes, enviada por correo electrónico a través de </a:t>
            </a:r>
            <a:r>
              <a:rPr lang="es-ES" sz="2000" dirty="0" err="1">
                <a:highlight>
                  <a:srgbClr val="FFFF00"/>
                </a:highlight>
              </a:rPr>
              <a:t>ParentLink</a:t>
            </a:r>
            <a:r>
              <a:rPr lang="es-ES" sz="2000" dirty="0">
                <a:highlight>
                  <a:srgbClr val="FFFF00"/>
                </a:highlight>
              </a:rPr>
              <a:t>, publicada en nuestro sitio web y síganos en Facebook e Instagram @southcountycc</a:t>
            </a:r>
            <a:endParaRPr lang="en-US" sz="2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8255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¿</a:t>
            </a:r>
            <a:r>
              <a:rPr lang="en-US" dirty="0" err="1"/>
              <a:t>Preguntas</a:t>
            </a:r>
            <a:r>
              <a:rPr lang="en-US" dirty="0"/>
              <a:t>?</a:t>
            </a:r>
          </a:p>
        </p:txBody>
      </p:sp>
      <p:pic>
        <p:nvPicPr>
          <p:cNvPr id="4" name="Content Placeholder 3" descr="Sticky notes with question marks">
            <a:extLst>
              <a:ext uri="{FF2B5EF4-FFF2-40B4-BE49-F238E27FC236}">
                <a16:creationId xmlns:a16="http://schemas.microsoft.com/office/drawing/2014/main" id="{3280820E-EE68-E917-DD9F-85A12C221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168" y="2557463"/>
            <a:ext cx="4978489" cy="3317875"/>
          </a:xfrm>
          <a:noFill/>
        </p:spPr>
      </p:pic>
    </p:spTree>
    <p:extLst>
      <p:ext uri="{BB962C8B-B14F-4D97-AF65-F5344CB8AC3E}">
        <p14:creationId xmlns:p14="http://schemas.microsoft.com/office/powerpoint/2010/main" val="255154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r>
              <a:rPr lang="en-US" sz="8000" dirty="0" err="1"/>
              <a:t>Programa</a:t>
            </a:r>
            <a:endParaRPr lang="en-US" sz="8000" dirty="0"/>
          </a:p>
        </p:txBody>
      </p:sp>
      <p:graphicFrame>
        <p:nvGraphicFramePr>
          <p:cNvPr id="26" name="Content Placeholder 13">
            <a:extLst>
              <a:ext uri="{FF2B5EF4-FFF2-40B4-BE49-F238E27FC236}">
                <a16:creationId xmlns:a16="http://schemas.microsoft.com/office/drawing/2014/main" id="{6DD773F4-DA2B-9958-C780-1F3B186264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2931339"/>
              </p:ext>
            </p:extLst>
          </p:nvPr>
        </p:nvGraphicFramePr>
        <p:xfrm>
          <a:off x="1295400" y="2557463"/>
          <a:ext cx="9598025" cy="331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76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85623" y="685801"/>
            <a:ext cx="4724400" cy="1151965"/>
          </a:xfrm>
        </p:spPr>
        <p:txBody>
          <a:bodyPr/>
          <a:lstStyle/>
          <a:p>
            <a:r>
              <a:rPr lang="es-ES" dirty="0"/>
              <a:t>¿Qué es el Título I?</a:t>
            </a:r>
            <a:endParaRPr lang="en-US" dirty="0"/>
          </a:p>
        </p:txBody>
      </p:sp>
      <p:pic>
        <p:nvPicPr>
          <p:cNvPr id="4" name="Annual Title I Meeting Video Presentation ENGLISH">
            <a:hlinkClick r:id="" action="ppaction://media"/>
            <a:extLst>
              <a:ext uri="{FF2B5EF4-FFF2-40B4-BE49-F238E27FC236}">
                <a16:creationId xmlns:a16="http://schemas.microsoft.com/office/drawing/2014/main" id="{F1786A15-73A3-B86C-F772-1250C17064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763" y="2156342"/>
            <a:ext cx="4876649" cy="2914649"/>
          </a:xfrm>
        </p:spPr>
      </p:pic>
      <p:pic>
        <p:nvPicPr>
          <p:cNvPr id="5" name="Annual Title I Meeting Video Presentation SPANISH 2017-18">
            <a:hlinkClick r:id="" action="ppaction://media"/>
            <a:extLst>
              <a:ext uri="{FF2B5EF4-FFF2-40B4-BE49-F238E27FC236}">
                <a16:creationId xmlns:a16="http://schemas.microsoft.com/office/drawing/2014/main" id="{CA77980E-CDAC-445E-A47D-FC86FCCD897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9212" y="2156342"/>
            <a:ext cx="4952849" cy="2914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A706FD-6A59-BD39-EFF5-1F2FFCCFF0D5}"/>
              </a:ext>
            </a:extLst>
          </p:cNvPr>
          <p:cNvSpPr txBox="1"/>
          <p:nvPr/>
        </p:nvSpPr>
        <p:spPr>
          <a:xfrm>
            <a:off x="2827297" y="1787010"/>
            <a:ext cx="89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Inglés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9B49F0-1492-EA14-BC50-608F761E7B2F}"/>
              </a:ext>
            </a:extLst>
          </p:cNvPr>
          <p:cNvSpPr txBox="1"/>
          <p:nvPr/>
        </p:nvSpPr>
        <p:spPr>
          <a:xfrm>
            <a:off x="8465949" y="1787010"/>
            <a:ext cx="100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Español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9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836C4-6449-25EC-76C1-EFE75A9B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Derecho de los padres a saber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9624A-DE2D-D842-35A7-0052C68A7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Como padre de un estudiante que asiste a una escuela pública en el condado de </a:t>
            </a:r>
            <a:r>
              <a:rPr lang="es-E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Hillsborough</a:t>
            </a:r>
            <a:r>
              <a:rPr lang="es-E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usted tiene derecho a conocer las calificaciones profesionales de los maestros o </a:t>
            </a:r>
            <a:r>
              <a:rPr lang="es-E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paraprofesionales</a:t>
            </a:r>
            <a:r>
              <a:rPr lang="es-E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que enseñan a su hijo.  
La ley federal le permite obtener cierta información sobre los maestros o </a:t>
            </a:r>
            <a:r>
              <a:rPr lang="es-E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paraprofesionales</a:t>
            </a:r>
            <a:r>
              <a:rPr lang="es-E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de su hijo y nos exige que le proporcionemos esa información cuando la solicite. 
Se proporciona más información en nuestro Aviso a los Padres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080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Plan de Participación de los Padres y la Familia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FAF2F6-B30D-3386-AE7C-8C2A4F45A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7320" y="2667000"/>
            <a:ext cx="7120845" cy="2816352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Cada escuela de Título I, en colaboración con los padres, debe desarrollar un plan de participación de los padres de la escuela. 
El plan describe cómo la escuela involucrará a las familias de manera organizada, continua y oportuna en la planificación, revisión y mejora del programa de Título I en la escuela. 
Una copia del plan estará en el sitio web de nuestra escuela, en el Cuaderno de Información para Padres en la oficina principal, y estará disponible para que se la lleve a casa hoy.</a:t>
            </a:r>
            <a:endParaRPr lang="en-US" dirty="0"/>
          </a:p>
        </p:txBody>
      </p:sp>
      <p:pic>
        <p:nvPicPr>
          <p:cNvPr id="10" name="Picture 9" descr="People working on ideas">
            <a:extLst>
              <a:ext uri="{FF2B5EF4-FFF2-40B4-BE49-F238E27FC236}">
                <a16:creationId xmlns:a16="http://schemas.microsoft.com/office/drawing/2014/main" id="{A23C7558-D656-FF04-D301-E95CDC2A00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022" y="3124200"/>
            <a:ext cx="2679969" cy="1753486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44759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err="1"/>
              <a:t>Pacto</a:t>
            </a:r>
            <a:r>
              <a:rPr lang="en-US" sz="6000" dirty="0"/>
              <a:t> Escuela-Padre-</a:t>
            </a:r>
            <a:r>
              <a:rPr lang="en-US" sz="6000" dirty="0" err="1"/>
              <a:t>Alumno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2" y="2438401"/>
            <a:ext cx="9835959" cy="17526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s-ES" sz="2400" dirty="0"/>
              <a:t>Un acuerdo escrito que describe cómo los padres, todo el personal y los estudiantes compartirán la responsabilidad de mejorar el rendimiento académico de los estudiantes, así como describe cómo la escuela y los padres construirán y desarrollarán una asociación que ayudará a los niños a alcanzar los altos estándares del estado.</a:t>
            </a:r>
            <a:endParaRPr lang="en-US" b="1" dirty="0">
              <a:highlight>
                <a:srgbClr val="FFFF00"/>
              </a:highlight>
              <a:ea typeface="Cambria"/>
            </a:endParaRPr>
          </a:p>
        </p:txBody>
      </p:sp>
      <p:pic>
        <p:nvPicPr>
          <p:cNvPr id="8" name="Picture 7" descr="Pen placed on top of a signature line">
            <a:extLst>
              <a:ext uri="{FF2B5EF4-FFF2-40B4-BE49-F238E27FC236}">
                <a16:creationId xmlns:a16="http://schemas.microsoft.com/office/drawing/2014/main" id="{C06BC8DC-9EDD-3B86-B606-F89DD982D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812" y="3962400"/>
            <a:ext cx="3315645" cy="2210024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BAA45-9F4A-3EFB-A7FE-9F8770922BBE}"/>
              </a:ext>
            </a:extLst>
          </p:cNvPr>
          <p:cNvSpPr txBox="1"/>
          <p:nvPr/>
        </p:nvSpPr>
        <p:spPr>
          <a:xfrm>
            <a:off x="912812" y="4343402"/>
            <a:ext cx="701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highlight>
                  <a:srgbClr val="FFFF00"/>
                </a:highlight>
              </a:rPr>
              <a:t>Una copia del Pacto estará en el sitio web de nuestra escuela, en el Cuaderno de Información para Padres en la oficina principal, y estará disponible para que se lo lleve a casa hoy.</a:t>
            </a:r>
            <a:endParaRPr lang="en-US" sz="2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9832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4" y="990600"/>
            <a:ext cx="9598696" cy="1303867"/>
          </a:xfrm>
        </p:spPr>
        <p:txBody>
          <a:bodyPr/>
          <a:lstStyle/>
          <a:p>
            <a:r>
              <a:rPr lang="en-US" dirty="0"/>
              <a:t>Datos de </a:t>
            </a:r>
            <a:r>
              <a:rPr lang="en-US" dirty="0" err="1"/>
              <a:t>Rendimiento</a:t>
            </a:r>
            <a:r>
              <a:rPr lang="en-US" dirty="0"/>
              <a:t> Escolar</a:t>
            </a:r>
          </a:p>
        </p:txBody>
      </p:sp>
      <p:pic>
        <p:nvPicPr>
          <p:cNvPr id="15" name="Content Placeholder 14" descr="Classroom sticker progress chart">
            <a:extLst>
              <a:ext uri="{FF2B5EF4-FFF2-40B4-BE49-F238E27FC236}">
                <a16:creationId xmlns:a16="http://schemas.microsoft.com/office/drawing/2014/main" id="{820E75BE-94C7-3632-BD13-9FDA01C2E6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984" y="2895600"/>
            <a:ext cx="3350029" cy="2514600"/>
          </a:xfrm>
          <a:effectLst>
            <a:softEdge rad="0"/>
          </a:effectLst>
        </p:spPr>
      </p:pic>
      <p:pic>
        <p:nvPicPr>
          <p:cNvPr id="17" name="Picture 16" descr="Open notebook with drawn charts">
            <a:extLst>
              <a:ext uri="{FF2B5EF4-FFF2-40B4-BE49-F238E27FC236}">
                <a16:creationId xmlns:a16="http://schemas.microsoft.com/office/drawing/2014/main" id="{9A441FE8-5D20-0401-7A04-A6B5665E2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2" y="2819400"/>
            <a:ext cx="3532909" cy="2590800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381718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F6206-7D6E-E920-2637-62290A667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64" y="982132"/>
            <a:ext cx="9598696" cy="1303867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262626"/>
                </a:solidFill>
              </a:rPr>
              <a:t>Fondos</a:t>
            </a:r>
            <a:r>
              <a:rPr lang="en-US" dirty="0">
                <a:solidFill>
                  <a:srgbClr val="262626"/>
                </a:solidFill>
              </a:rPr>
              <a:t> del </a:t>
            </a:r>
            <a:r>
              <a:rPr lang="en-US" dirty="0" err="1">
                <a:solidFill>
                  <a:srgbClr val="262626"/>
                </a:solidFill>
              </a:rPr>
              <a:t>Título</a:t>
            </a:r>
            <a:r>
              <a:rPr lang="en-US" dirty="0">
                <a:solidFill>
                  <a:srgbClr val="262626"/>
                </a:solidFill>
              </a:rPr>
              <a:t> I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86E3184-FD55-3C63-C4E2-944EDEBA8B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743513"/>
              </p:ext>
            </p:extLst>
          </p:nvPr>
        </p:nvGraphicFramePr>
        <p:xfrm>
          <a:off x="2089910" y="2772384"/>
          <a:ext cx="8009005" cy="2947582"/>
        </p:xfrm>
        <a:graphic>
          <a:graphicData uri="http://schemas.openxmlformats.org/drawingml/2006/table">
            <a:tbl>
              <a:tblPr firstRow="1" bandRow="1"/>
              <a:tblGrid>
                <a:gridCol w="1019112">
                  <a:extLst>
                    <a:ext uri="{9D8B030D-6E8A-4147-A177-3AD203B41FA5}">
                      <a16:colId xmlns:a16="http://schemas.microsoft.com/office/drawing/2014/main" val="1468693502"/>
                    </a:ext>
                  </a:extLst>
                </a:gridCol>
                <a:gridCol w="2182900">
                  <a:extLst>
                    <a:ext uri="{9D8B030D-6E8A-4147-A177-3AD203B41FA5}">
                      <a16:colId xmlns:a16="http://schemas.microsoft.com/office/drawing/2014/main" val="2374112066"/>
                    </a:ext>
                  </a:extLst>
                </a:gridCol>
                <a:gridCol w="760048">
                  <a:extLst>
                    <a:ext uri="{9D8B030D-6E8A-4147-A177-3AD203B41FA5}">
                      <a16:colId xmlns:a16="http://schemas.microsoft.com/office/drawing/2014/main" val="3366516325"/>
                    </a:ext>
                  </a:extLst>
                </a:gridCol>
                <a:gridCol w="328250">
                  <a:extLst>
                    <a:ext uri="{9D8B030D-6E8A-4147-A177-3AD203B41FA5}">
                      <a16:colId xmlns:a16="http://schemas.microsoft.com/office/drawing/2014/main" val="653172375"/>
                    </a:ext>
                  </a:extLst>
                </a:gridCol>
                <a:gridCol w="328250">
                  <a:extLst>
                    <a:ext uri="{9D8B030D-6E8A-4147-A177-3AD203B41FA5}">
                      <a16:colId xmlns:a16="http://schemas.microsoft.com/office/drawing/2014/main" val="3135347592"/>
                    </a:ext>
                  </a:extLst>
                </a:gridCol>
                <a:gridCol w="1053458">
                  <a:extLst>
                    <a:ext uri="{9D8B030D-6E8A-4147-A177-3AD203B41FA5}">
                      <a16:colId xmlns:a16="http://schemas.microsoft.com/office/drawing/2014/main" val="3237867156"/>
                    </a:ext>
                  </a:extLst>
                </a:gridCol>
                <a:gridCol w="914307">
                  <a:extLst>
                    <a:ext uri="{9D8B030D-6E8A-4147-A177-3AD203B41FA5}">
                      <a16:colId xmlns:a16="http://schemas.microsoft.com/office/drawing/2014/main" val="4227787919"/>
                    </a:ext>
                  </a:extLst>
                </a:gridCol>
                <a:gridCol w="1422680">
                  <a:extLst>
                    <a:ext uri="{9D8B030D-6E8A-4147-A177-3AD203B41FA5}">
                      <a16:colId xmlns:a16="http://schemas.microsoft.com/office/drawing/2014/main" val="3690778865"/>
                    </a:ext>
                  </a:extLst>
                </a:gridCol>
              </a:tblGrid>
              <a:tr h="241736">
                <a:tc gridSpan="8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Federal Programs Projected 2024-2025 Title I Budget Allocation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59" marR="56959" marT="28479" marB="284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784150"/>
                  </a:ext>
                </a:extLst>
              </a:tr>
              <a:tr h="1493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4518477"/>
                  </a:ext>
                </a:extLst>
              </a:tr>
              <a:tr h="176921"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School Name: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So County Career Ctr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753456"/>
                  </a:ext>
                </a:extLst>
              </a:tr>
              <a:tr h="176921"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School #: 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4154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7792111"/>
                  </a:ext>
                </a:extLst>
              </a:tr>
              <a:tr h="176921"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Contact Name: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Jennifer Woods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208657"/>
                  </a:ext>
                </a:extLst>
              </a:tr>
              <a:tr h="176921"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Phone Number: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813-233-3335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1601323"/>
                  </a:ext>
                </a:extLst>
              </a:tr>
              <a:tr h="17692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5435489"/>
                  </a:ext>
                </a:extLst>
              </a:tr>
              <a:tr h="18657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2024-2025 Preliminary School Allocation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59" marR="56959" marT="28479" marB="284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063360"/>
                  </a:ext>
                </a:extLst>
              </a:tr>
              <a:tr h="1493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4471153"/>
                  </a:ext>
                </a:extLst>
              </a:tr>
              <a:tr h="186578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Arial" panose="020B0604020202020204" pitchFamily="34" charset="0"/>
                        </a:rPr>
                        <a:t>Survey 3 - Preliminary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59" marR="56959" marT="28479" marB="2847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Direct Cert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MEM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Arial" panose="020B0604020202020204" pitchFamily="34" charset="0"/>
                        </a:rPr>
                        <a:t>Percent Eligible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167733"/>
                  </a:ext>
                </a:extLst>
              </a:tr>
              <a:tr h="186578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Arial" panose="020B060402020202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59" marR="56959" marT="28479" marB="2847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55 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73 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C6E0B4"/>
                          </a:highlight>
                          <a:latin typeface="Arial" panose="020B0604020202020204" pitchFamily="34" charset="0"/>
                        </a:rPr>
                        <a:t>75.34%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752286"/>
                  </a:ext>
                </a:extLst>
              </a:tr>
              <a:tr h="149342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849475"/>
                  </a:ext>
                </a:extLst>
              </a:tr>
              <a:tr h="200368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Arial" panose="020B060402020202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59" marR="56959" marT="28479" marB="2847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b="0" i="0" u="sng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Arial" panose="020B0604020202020204" pitchFamily="34" charset="0"/>
                        </a:rPr>
                        <a:t># Direct Cert Students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b="0" i="0" u="sng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Arial" panose="020B0604020202020204" pitchFamily="34" charset="0"/>
                        </a:rPr>
                        <a:t> Per Child Rate 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Arial" panose="020B0604020202020204" pitchFamily="34" charset="0"/>
                        </a:rPr>
                        <a:t>Title I Preliminary Allocation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52449"/>
                  </a:ext>
                </a:extLst>
              </a:tr>
              <a:tr h="186578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Arial" panose="020B0604020202020204" pitchFamily="34" charset="0"/>
                        </a:rPr>
                        <a:t>Tier 1 (100%-75%)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59" marR="56959" marT="28479" marB="2847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 $               800.00 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$44,000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375483"/>
                  </a:ext>
                </a:extLst>
              </a:tr>
              <a:tr h="17692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Title I Allocation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$44,000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659653"/>
                  </a:ext>
                </a:extLst>
              </a:tr>
              <a:tr h="17692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Calibri" panose="020F0502020204030204" pitchFamily="34" charset="0"/>
                        </a:rPr>
                        <a:t>PFE Allocation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Calibri" panose="020F0502020204030204" pitchFamily="34" charset="0"/>
                        </a:rPr>
                        <a:t>$5,000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3" marR="5933" marT="5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311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420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CDC84-2530-4DB2-CFB0-8342E95DD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Datos de </a:t>
            </a:r>
            <a:r>
              <a:rPr lang="en-US" dirty="0" err="1"/>
              <a:t>Pobreza</a:t>
            </a:r>
            <a:r>
              <a:rPr lang="en-US" dirty="0"/>
              <a:t> Escolar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ECDB-704B-5C24-11AA-CADA35E84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812" y="2556932"/>
            <a:ext cx="10363200" cy="3318936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223520" indent="-223520">
              <a:buFont typeface="Wingdings" panose="05000000000000000000" pitchFamily="2" charset="2"/>
              <a:buChar char="Ø"/>
            </a:pPr>
            <a:r>
              <a:rPr lang="es-ES" dirty="0"/>
              <a:t>La asignación del Título I de nuestra escuela para el año escolar 2024-2025 es de </a:t>
            </a:r>
            <a:r>
              <a:rPr lang="es-ES" dirty="0">
                <a:highlight>
                  <a:srgbClr val="FFFF00"/>
                </a:highlight>
              </a:rPr>
              <a:t>$44,000</a:t>
            </a:r>
            <a:r>
              <a:rPr lang="es-ES" dirty="0"/>
              <a:t> (asignación total)
La Reserva de Participación de Padres y Familias del Título I es de </a:t>
            </a:r>
            <a:r>
              <a:rPr lang="es-ES" dirty="0">
                <a:highlight>
                  <a:srgbClr val="FFFF00"/>
                </a:highlight>
              </a:rPr>
              <a:t>$5,000</a:t>
            </a:r>
            <a:r>
              <a:rPr lang="es-ES" dirty="0"/>
              <a:t>
Estamos utilizando nuestros fondos de las siguientes maneras:
</a:t>
            </a:r>
            <a:r>
              <a:rPr lang="es-ES" dirty="0">
                <a:highlight>
                  <a:srgbClr val="FFFF00"/>
                </a:highlight>
              </a:rPr>
              <a:t>Actividades académicas de los estudiantes 
Excursiones 
Útiles para el aula
Desarrollo Profesional
Actividades de participación familiar</a:t>
            </a:r>
            <a:endParaRPr lang="en-US" dirty="0">
              <a:highlight>
                <a:srgbClr val="FFFF00"/>
              </a:highlight>
              <a:ea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28152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OPEN" val="0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4B15149AC07044901DCED7D3E81238" ma:contentTypeVersion="14" ma:contentTypeDescription="Create a new document." ma:contentTypeScope="" ma:versionID="01c1a48f9ce8fa363a72a9a51d213757">
  <xsd:schema xmlns:xsd="http://www.w3.org/2001/XMLSchema" xmlns:xs="http://www.w3.org/2001/XMLSchema" xmlns:p="http://schemas.microsoft.com/office/2006/metadata/properties" xmlns:ns2="4821e5dd-8451-474c-a58d-03bbb9e399e7" xmlns:ns3="11a0208e-990e-45c2-975e-4eaee7e6a1ae" targetNamespace="http://schemas.microsoft.com/office/2006/metadata/properties" ma:root="true" ma:fieldsID="f14cf15fb4c9aa769adfb6fbdf71bf3d" ns2:_="" ns3:_="">
    <xsd:import namespace="4821e5dd-8451-474c-a58d-03bbb9e399e7"/>
    <xsd:import namespace="11a0208e-990e-45c2-975e-4eaee7e6a1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21e5dd-8451-474c-a58d-03bbb9e399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468e2a5-1267-44e1-890a-1147dd39d4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a0208e-990e-45c2-975e-4eaee7e6a1a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cc695020-dd1e-4851-b671-68f29a59bb86}" ma:internalName="TaxCatchAll" ma:showField="CatchAllData" ma:web="11a0208e-990e-45c2-975e-4eaee7e6a1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821e5dd-8451-474c-a58d-03bbb9e399e7">
      <Terms xmlns="http://schemas.microsoft.com/office/infopath/2007/PartnerControls"/>
    </lcf76f155ced4ddcb4097134ff3c332f>
    <TaxCatchAll xmlns="11a0208e-990e-45c2-975e-4eaee7e6a1a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59FD8D-A8A5-44A7-834C-5EFCD236A7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21e5dd-8451-474c-a58d-03bbb9e399e7"/>
    <ds:schemaRef ds:uri="11a0208e-990e-45c2-975e-4eaee7e6a1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471289-2672-409E-9063-D579841FAC43}">
  <ds:schemaRefs>
    <ds:schemaRef ds:uri="http://schemas.microsoft.com/office/2006/metadata/properties"/>
    <ds:schemaRef ds:uri="http://schemas.microsoft.com/office/infopath/2007/PartnerControls"/>
    <ds:schemaRef ds:uri="4821e5dd-8451-474c-a58d-03bbb9e399e7"/>
    <ds:schemaRef ds:uri="11a0208e-990e-45c2-975e-4eaee7e6a1ae"/>
  </ds:schemaRefs>
</ds:datastoreItem>
</file>

<file path=customXml/itemProps3.xml><?xml version="1.0" encoding="utf-8"?>
<ds:datastoreItem xmlns:ds="http://schemas.openxmlformats.org/officeDocument/2006/customXml" ds:itemID="{41462638-556F-4759-B253-5547DA99DF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1620</TotalTime>
  <Words>657</Words>
  <Application>Microsoft Office PowerPoint</Application>
  <PresentationFormat>Custom</PresentationFormat>
  <Paragraphs>93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Cambria</vt:lpstr>
      <vt:lpstr>Garamond</vt:lpstr>
      <vt:lpstr>Times New Roman</vt:lpstr>
      <vt:lpstr>Wingdings</vt:lpstr>
      <vt:lpstr>Organic</vt:lpstr>
      <vt:lpstr>Reunión Anual de Título I 2024-2025</vt:lpstr>
      <vt:lpstr>Programa</vt:lpstr>
      <vt:lpstr>¿Qué es el Título I?</vt:lpstr>
      <vt:lpstr>Derecho de los padres a saber</vt:lpstr>
      <vt:lpstr>Plan de Participación de los Padres y la Familia</vt:lpstr>
      <vt:lpstr>Pacto Escuela-Padre-Alumno</vt:lpstr>
      <vt:lpstr>Datos de Rendimiento Escolar</vt:lpstr>
      <vt:lpstr>Fondos del Título I</vt:lpstr>
      <vt:lpstr>Datos de Pobreza Escolar</vt:lpstr>
      <vt:lpstr>¿Cómo puede ayudar a decidir cómo se gastan los fondos?</vt:lpstr>
      <vt:lpstr>Fechas importantes </vt:lpstr>
      <vt:lpstr>¿Preguntas?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2022-2023 Annual Title I Meeting</dc:title>
  <dc:creator>Mercedes Brown</dc:creator>
  <cp:lastModifiedBy>Juanita Caplinger</cp:lastModifiedBy>
  <cp:revision>75</cp:revision>
  <dcterms:created xsi:type="dcterms:W3CDTF">2022-05-18T18:47:50Z</dcterms:created>
  <dcterms:modified xsi:type="dcterms:W3CDTF">2024-08-25T23:16:20Z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0x010100434B15149AC07044901DCED7D3E81238</vt:lpwstr>
  </property>
  <property fmtid="{D5CDD505-2E9C-101B-9397-08002B2CF9AE}" pid="3" name="MediaServiceImageTags">
    <vt:lpwstr/>
  </property>
</Properties>
</file>